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B8CF7-51FD-4FDA-BE53-40730451E2E7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960AE-F965-4D9B-9F69-BB7830465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70" name="Picture 6" descr="http://www.bookapex.com/images/The-Fluent-Reader-2nd-Edition-Oral-Silent-Reading-Strategies-for-Building-Fluency-Word-Recognition-Comprehension-0545108365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33400"/>
            <a:ext cx="3810000" cy="4680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400800" cy="6202362"/>
          </a:xfrm>
        </p:spPr>
        <p:txBody>
          <a:bodyPr/>
          <a:lstStyle/>
          <a:p>
            <a:r>
              <a:rPr lang="en-US" u="sng" dirty="0" smtClean="0"/>
              <a:t>Presentation By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Katherine </a:t>
            </a:r>
            <a:r>
              <a:rPr lang="en-US" dirty="0" err="1" smtClean="0"/>
              <a:t>Barood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Marie Murray</a:t>
            </a:r>
            <a:br>
              <a:rPr lang="en-US" dirty="0" smtClean="0"/>
            </a:br>
            <a:r>
              <a:rPr lang="en-US" dirty="0" smtClean="0"/>
              <a:t>Katherine </a:t>
            </a:r>
            <a:r>
              <a:rPr lang="en-US" dirty="0" err="1" smtClean="0"/>
              <a:t>Rydzy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Book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Timothy V. </a:t>
            </a:r>
            <a:r>
              <a:rPr lang="en-US" dirty="0" err="1" smtClean="0"/>
              <a:t>Rasinski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" descr="http://t1.gstatic.com/images?q=tbn:ANd9GcSzsO2c2636aflFpteoJDbKoIm2PsB6IqtQzI5aza-hWRiuYvt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657600"/>
            <a:ext cx="1381125" cy="1381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Critique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1600200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Strengths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8077200" cy="5932444"/>
          </a:xfrm>
        </p:spPr>
        <p:txBody>
          <a:bodyPr>
            <a:normAutofit/>
          </a:bodyPr>
          <a:lstStyle/>
          <a:p>
            <a:r>
              <a:rPr lang="en-US" dirty="0" smtClean="0"/>
              <a:t>Comprehensive view of fluency development, including a historical perspective, implications and applications for classroom instruction, and assessing student fluency</a:t>
            </a:r>
          </a:p>
          <a:p>
            <a:r>
              <a:rPr lang="en-US" dirty="0" smtClean="0"/>
              <a:t>Offers multiple ideas/strategies for teaching fluency with a rationale for </a:t>
            </a:r>
            <a:r>
              <a:rPr lang="en-US" dirty="0" smtClean="0"/>
              <a:t>each, much like a menu of best practices</a:t>
            </a:r>
            <a:endParaRPr lang="en-US" dirty="0" smtClean="0"/>
          </a:p>
          <a:p>
            <a:r>
              <a:rPr lang="en-US" dirty="0" smtClean="0"/>
              <a:t>Provides reproducible pages </a:t>
            </a:r>
            <a:r>
              <a:rPr lang="en-US" dirty="0" smtClean="0"/>
              <a:t>necessary for implementing strategies</a:t>
            </a:r>
          </a:p>
          <a:p>
            <a:r>
              <a:rPr lang="en-US" dirty="0" smtClean="0"/>
              <a:t>After </a:t>
            </a:r>
            <a:r>
              <a:rPr lang="en-US" dirty="0" smtClean="0"/>
              <a:t>reading the text, </a:t>
            </a:r>
            <a:r>
              <a:rPr lang="en-US" dirty="0" smtClean="0"/>
              <a:t>we </a:t>
            </a:r>
            <a:r>
              <a:rPr lang="en-US" dirty="0" smtClean="0"/>
              <a:t>felt confident in </a:t>
            </a:r>
            <a:r>
              <a:rPr lang="en-US" dirty="0" smtClean="0"/>
              <a:t>our </a:t>
            </a:r>
            <a:r>
              <a:rPr lang="en-US" dirty="0" smtClean="0"/>
              <a:t>ability to implement the strategies with </a:t>
            </a:r>
            <a:r>
              <a:rPr lang="en-US" dirty="0" smtClean="0"/>
              <a:t>students, especially when following the classroom vignettes</a:t>
            </a:r>
            <a:endParaRPr lang="en-US" dirty="0" smtClean="0"/>
          </a:p>
          <a:p>
            <a:r>
              <a:rPr lang="en-US" dirty="0" smtClean="0"/>
              <a:t>Great </a:t>
            </a:r>
            <a:r>
              <a:rPr lang="en-US" dirty="0" smtClean="0"/>
              <a:t>list of web references, especially for reader’s theater. </a:t>
            </a:r>
            <a:endParaRPr lang="en-US" dirty="0" smtClean="0"/>
          </a:p>
          <a:p>
            <a:r>
              <a:rPr lang="en-US" dirty="0" smtClean="0"/>
              <a:t>Easy to read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Critique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1752600" cy="639762"/>
          </a:xfrm>
        </p:spPr>
        <p:txBody>
          <a:bodyPr/>
          <a:lstStyle/>
          <a:p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8229600" cy="3951288"/>
          </a:xfrm>
        </p:spPr>
        <p:txBody>
          <a:bodyPr/>
          <a:lstStyle/>
          <a:p>
            <a:r>
              <a:rPr lang="en-US" dirty="0" smtClean="0"/>
              <a:t>More attention could have been paid to implementation at different grade levels and specific examples of children’s literature that teachers could use as a starting point for the activities.  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was difficult </a:t>
            </a:r>
            <a:r>
              <a:rPr lang="en-US" dirty="0" smtClean="0"/>
              <a:t>to </a:t>
            </a:r>
            <a:r>
              <a:rPr lang="en-US" dirty="0" smtClean="0"/>
              <a:t>see how this instruction would fit into a scripted curriculum/anthology based program</a:t>
            </a:r>
          </a:p>
          <a:p>
            <a:r>
              <a:rPr lang="en-US" dirty="0" smtClean="0"/>
              <a:t>It would take too much time out of the reading block to fully implement all of the suggested activities</a:t>
            </a:r>
          </a:p>
          <a:p>
            <a:r>
              <a:rPr lang="en-US" dirty="0" smtClean="0"/>
              <a:t>Webinars </a:t>
            </a:r>
            <a:r>
              <a:rPr lang="en-US" dirty="0" smtClean="0"/>
              <a:t>are tricky to get to play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 Critical Note:</a:t>
            </a:r>
            <a:br>
              <a:rPr lang="en-US" dirty="0" smtClean="0"/>
            </a:br>
            <a:r>
              <a:rPr lang="en-US" sz="2800" dirty="0" smtClean="0"/>
              <a:t>(It’s not quite a strength nor a weakness)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14600"/>
            <a:ext cx="7924800" cy="2057400"/>
          </a:xfrm>
        </p:spPr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b="0" smtClean="0"/>
              <a:t>   The </a:t>
            </a:r>
            <a:r>
              <a:rPr lang="en-US" b="0" dirty="0" smtClean="0"/>
              <a:t>book </a:t>
            </a:r>
            <a:r>
              <a:rPr lang="en-US" b="0" dirty="0" smtClean="0"/>
              <a:t>doesn’t go far above and beyond other resources that are out there, but it does take all of the popular oral reading strategies and package them in one easy to use resource.  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211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Presentation By Katherine Barood Marie Murray Katherine Rydzy  Book by  Timothy V. Rasinski </vt:lpstr>
      <vt:lpstr>Overview of the Text</vt:lpstr>
      <vt:lpstr>Critique</vt:lpstr>
      <vt:lpstr>Critique</vt:lpstr>
      <vt:lpstr>A Critical Note: (It’s not quite a strength nor a weakness)</vt:lpstr>
      <vt:lpstr>Connections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Katie</dc:creator>
  <cp:lastModifiedBy>Katie</cp:lastModifiedBy>
  <cp:revision>14</cp:revision>
  <dcterms:created xsi:type="dcterms:W3CDTF">2011-03-20T17:57:31Z</dcterms:created>
  <dcterms:modified xsi:type="dcterms:W3CDTF">2011-03-20T19:19:00Z</dcterms:modified>
</cp:coreProperties>
</file>